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69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47" autoAdjust="0"/>
    <p:restoredTop sz="96290"/>
  </p:normalViewPr>
  <p:slideViewPr>
    <p:cSldViewPr snapToGrid="0">
      <p:cViewPr varScale="1">
        <p:scale>
          <a:sx n="66" d="100"/>
          <a:sy n="66" d="100"/>
        </p:scale>
        <p:origin x="3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ulotte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ulotte.com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4E675-B7B1-4C02-9A5A-9F2C324CEB85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FA14-C984-4228-BB8D-4BBE2B91B5A1}" type="slidenum">
              <a:rPr lang="fr-FR" smtClean="0"/>
              <a:t>‹N°›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10053251"/>
            <a:ext cx="7559666" cy="641080"/>
          </a:xfrm>
          <a:prstGeom prst="rect">
            <a:avLst/>
          </a:prstGeom>
        </p:spPr>
      </p:pic>
      <p:sp>
        <p:nvSpPr>
          <p:cNvPr id="6" name="ZoneTexte 5">
            <a:hlinkClick r:id="rId3"/>
            <a:extLst>
              <a:ext uri="{FF2B5EF4-FFF2-40B4-BE49-F238E27FC236}">
                <a16:creationId xmlns:a16="http://schemas.microsoft.com/office/drawing/2014/main" id="{DF678D94-8C10-484B-BEF3-42C1C2C06789}"/>
              </a:ext>
            </a:extLst>
          </p:cNvPr>
          <p:cNvSpPr txBox="1"/>
          <p:nvPr userDrawn="1"/>
        </p:nvSpPr>
        <p:spPr>
          <a:xfrm>
            <a:off x="93556" y="10281630"/>
            <a:ext cx="10383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 err="1"/>
              <a:t>haulotte.com</a:t>
            </a:r>
            <a:endParaRPr lang="fr-FR" sz="8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028001A-18FB-4042-B3DD-D41C8744F2C2}"/>
              </a:ext>
            </a:extLst>
          </p:cNvPr>
          <p:cNvSpPr txBox="1"/>
          <p:nvPr userDrawn="1"/>
        </p:nvSpPr>
        <p:spPr>
          <a:xfrm>
            <a:off x="7244593" y="10500029"/>
            <a:ext cx="30449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877A3B8-7137-4210-AD46-EB7D0D16FF56}" type="slidenum">
              <a:rPr lang="fr-FR" sz="7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‹N°›</a:t>
            </a:fld>
            <a:endParaRPr lang="fr-FR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>
            <a:extLst>
              <a:ext uri="{FF2B5EF4-FFF2-40B4-BE49-F238E27FC236}">
                <a16:creationId xmlns:a16="http://schemas.microsoft.com/office/drawing/2014/main" id="{7028001A-18FB-4042-B3DD-D41C8744F2C2}"/>
              </a:ext>
            </a:extLst>
          </p:cNvPr>
          <p:cNvSpPr txBox="1"/>
          <p:nvPr userDrawn="1"/>
        </p:nvSpPr>
        <p:spPr>
          <a:xfrm>
            <a:off x="7244593" y="10500029"/>
            <a:ext cx="30449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877A3B8-7137-4210-AD46-EB7D0D16FF56}" type="slidenum">
              <a:rPr lang="fr-FR" sz="7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‹N°›</a:t>
            </a:fld>
            <a:endParaRPr lang="fr-FR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0DC2ED-03F8-42D3-9C93-6A55EDAE1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"/>
            <a:ext cx="7559673" cy="1069049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FCEEF4-6E77-4052-AE69-43AF29AFE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9" y="1502875"/>
            <a:ext cx="6520220" cy="7912730"/>
          </a:xfrm>
        </p:spPr>
        <p:txBody>
          <a:bodyPr>
            <a:normAutofit/>
          </a:bodyPr>
          <a:lstStyle>
            <a:lvl1pPr marL="236230" indent="-89284">
              <a:buClr>
                <a:schemeClr val="bg2"/>
              </a:buClr>
              <a:buSzPct val="100000"/>
              <a:buFont typeface="Arial" charset="0"/>
              <a:buChar char="•"/>
              <a:defRPr sz="1600"/>
            </a:lvl1pPr>
            <a:lvl2pPr indent="-89284">
              <a:buClr>
                <a:schemeClr val="bg2"/>
              </a:buClr>
              <a:defRPr sz="1400"/>
            </a:lvl2pPr>
            <a:lvl3pPr indent="-89284">
              <a:buClr>
                <a:schemeClr val="bg2"/>
              </a:buClr>
              <a:defRPr sz="1200"/>
            </a:lvl3pPr>
            <a:lvl4pPr indent="-89284">
              <a:buClr>
                <a:schemeClr val="bg2"/>
              </a:buClr>
              <a:defRPr sz="1200"/>
            </a:lvl4pPr>
            <a:lvl5pPr indent="-89284">
              <a:buClr>
                <a:schemeClr val="bg2"/>
              </a:buClr>
              <a:defRPr sz="12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ZoneTexte 11">
            <a:hlinkClick r:id="rId3"/>
            <a:extLst>
              <a:ext uri="{FF2B5EF4-FFF2-40B4-BE49-F238E27FC236}">
                <a16:creationId xmlns:a16="http://schemas.microsoft.com/office/drawing/2014/main" id="{DF678D94-8C10-484B-BEF3-42C1C2C06789}"/>
              </a:ext>
            </a:extLst>
          </p:cNvPr>
          <p:cNvSpPr txBox="1"/>
          <p:nvPr userDrawn="1"/>
        </p:nvSpPr>
        <p:spPr>
          <a:xfrm>
            <a:off x="117368" y="10222099"/>
            <a:ext cx="10383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0"/>
              <a:t>haulotte.com</a:t>
            </a:r>
          </a:p>
        </p:txBody>
      </p:sp>
    </p:spTree>
    <p:extLst>
      <p:ext uri="{BB962C8B-B14F-4D97-AF65-F5344CB8AC3E}">
        <p14:creationId xmlns:p14="http://schemas.microsoft.com/office/powerpoint/2010/main" val="966070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4E675-B7B1-4C02-9A5A-9F2C324CEB85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EFA14-C984-4228-BB8D-4BBE2B91B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600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1" r:id="rId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8680379-EFA0-4812-8A58-93712F42FE46}"/>
              </a:ext>
            </a:extLst>
          </p:cNvPr>
          <p:cNvSpPr txBox="1"/>
          <p:nvPr/>
        </p:nvSpPr>
        <p:spPr>
          <a:xfrm>
            <a:off x="1211462" y="1475656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Date d'arrêté : 31/07/2026</a:t>
            </a:r>
            <a:endParaRPr lang="fr-FR" dirty="0"/>
          </a:p>
          <a:p>
            <a:pPr algn="ctr"/>
            <a:r>
              <a:rPr lang="fr-FR" dirty="0"/>
              <a:t> 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E239C9E-8DA1-4765-A99A-E7881BF4CC25}"/>
              </a:ext>
            </a:extLst>
          </p:cNvPr>
          <p:cNvSpPr txBox="1"/>
          <p:nvPr/>
        </p:nvSpPr>
        <p:spPr>
          <a:xfrm>
            <a:off x="1023074" y="300174"/>
            <a:ext cx="5561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Information relative au nombre total de droits de vote et d'actions composant le capital social.</a:t>
            </a:r>
            <a:endParaRPr lang="fr-FR" sz="20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63C38BD-08E6-45BF-B6C0-D44896A4294B}"/>
              </a:ext>
            </a:extLst>
          </p:cNvPr>
          <p:cNvSpPr txBox="1"/>
          <p:nvPr/>
        </p:nvSpPr>
        <p:spPr>
          <a:xfrm>
            <a:off x="430167" y="9354694"/>
            <a:ext cx="7023578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fr-FR" sz="1400" b="0" i="0" u="none" strike="noStrike" baseline="30000" dirty="0">
                <a:solidFill>
                  <a:srgbClr val="000000"/>
                </a:solidFill>
              </a:rPr>
              <a:t> Haulotte Group _ Rue Emile Zola, CS 30045, 42420 Lorette, France _ Tel +33 (0)4 77 29 24 24 -  +33 (0)4 77 29 24 45</a:t>
            </a:r>
          </a:p>
          <a:p>
            <a:pPr marR="0" algn="l" rtl="0"/>
            <a:r>
              <a:rPr lang="fr-FR" sz="1400" b="0" i="0" u="none" strike="noStrike" baseline="30000" dirty="0">
                <a:solidFill>
                  <a:srgbClr val="000000"/>
                </a:solidFill>
              </a:rPr>
              <a:t>S.A. au capital de 4 078 265,62 € - RCS Saint-Etienne B 332 822 485 - Siret 332 822 485 00063 - </a:t>
            </a:r>
            <a:r>
              <a:rPr lang="pl-PL" sz="1400" b="0" i="0" u="none" strike="noStrike" baseline="30000" dirty="0">
                <a:solidFill>
                  <a:srgbClr val="000000"/>
                </a:solidFill>
              </a:rPr>
              <a:t>TVA FR 04 332 822 485 - NAF 2822 Z</a:t>
            </a: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C54555-2977-EEC1-7BC2-248CA6248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300" y="2655094"/>
            <a:ext cx="402907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297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Haulotte">
      <a:dk1>
        <a:srgbClr val="161412"/>
      </a:dk1>
      <a:lt1>
        <a:srgbClr val="FFFFFF"/>
      </a:lt1>
      <a:dk2>
        <a:srgbClr val="E30613"/>
      </a:dk2>
      <a:lt2>
        <a:srgbClr val="F9AE00"/>
      </a:lt2>
      <a:accent1>
        <a:srgbClr val="87CEDC"/>
      </a:accent1>
      <a:accent2>
        <a:srgbClr val="ACCF79"/>
      </a:accent2>
      <a:accent3>
        <a:srgbClr val="FFD744"/>
      </a:accent3>
      <a:accent4>
        <a:srgbClr val="C0A78F"/>
      </a:accent4>
      <a:accent5>
        <a:srgbClr val="1D5A96"/>
      </a:accent5>
      <a:accent6>
        <a:srgbClr val="F08050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1050</TotalTime>
  <Words>90</Words>
  <Application>Microsoft Office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 Berthollet</dc:creator>
  <cp:lastModifiedBy>PLOTON, Carine</cp:lastModifiedBy>
  <cp:revision>80</cp:revision>
  <dcterms:created xsi:type="dcterms:W3CDTF">2017-11-23T07:43:30Z</dcterms:created>
  <dcterms:modified xsi:type="dcterms:W3CDTF">2026-09-07T06:44:18Z</dcterms:modified>
</cp:coreProperties>
</file>